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D705D-B2A9-4882-B444-ACD82D573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58915D-5C25-4765-A3BF-0FFC1AF72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34556-AC1B-414C-84DA-FAE4E442C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EBD1C8-21FB-4FEC-BFAE-85581110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CF046-0E7A-4CC2-BED3-7DA8C86D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5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20313-041F-421A-9B46-1E49C363B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30ABB6-BD4C-421F-8002-D8489DBBD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9F9988-9E24-4894-BE85-AF89C271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0F96FE-5D5F-4866-8533-8246A9D7A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C8C06A-B0D4-4FE0-A745-8E6432FE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1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6CB8F3-8B7F-4C85-BA44-102562F2B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3A6B1B-97A8-487F-93D0-746FB1977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0D4353-BD26-4AE5-B5EC-51342019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18E072-57AB-48C9-B7C1-6A2539A73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C33B9B-B647-48FB-86BF-873847553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67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5EC48A-F279-409C-9D44-C2DD0A8B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541D8-C6AD-4A9F-B5E9-6D689DF4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1C014C-FAED-407C-8BA2-89E363AEC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B641E0-4E75-4083-BBDB-C0C89016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4CAF76-0885-4C21-93F7-F0E2BF44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43B4E-A841-4DF2-ADB0-B82BECC91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5C10E8-BC0F-4F1E-BA2F-CAAAEF2EB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B7504B-6D15-41DC-AC16-CF6B66F0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256C4-9D01-4754-8F47-738C36D0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3877CC-1EB1-4092-8CAD-F5A1A60A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0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1FAC1C-BAE0-4CC9-A197-FFDB8641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C6B3C7-B2BE-480B-856F-0B4E8B2583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712D65-DAB9-4029-A6A7-AE282EF658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689A4A-2CE9-4A9E-B3C4-B68B95EDF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0B2D7B-230C-4BAB-87C1-98E457D8E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613D1C-3160-485E-A237-4895A5F7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84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04D1B-DAE4-42EF-ACF2-E1C6F5C4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B08418-8353-4269-BA68-A0A62AEC6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5DB181-B64D-4F25-98EA-1D44CF628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1078AA-1083-4AE4-81D3-DBD8BADF2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94FF4A-E099-4350-9C6C-64EE18408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FBF2FB-EADB-4E07-90D8-6332FA61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FB48EBF-D8BA-48BC-8F9F-9B7E4811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DBAAE16-9067-4CC2-97E9-497B8DB1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76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8EE85-57B5-4BCC-AB21-3BEBE90A7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58A457-4372-4355-888C-E14A49F7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1DB4C1-3484-4452-AF07-88E2631A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03A2EA-5D3A-4EC9-BB2A-488F754D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5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C8F055-8C78-4E3F-9910-491767A9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643924-8F51-4A6B-B0DF-95A952A0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212B861-95DA-4494-B692-BFE0A376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1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82ED82-32E1-475B-BCD4-771520C37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5D58EA-8C6E-4B02-A0D7-6BFD78152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79DD252-B0DC-4A3F-A067-227011450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3AB572-5CE6-47E3-A4C2-8EE59B54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5F3D9E-446F-4645-839D-222237E5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1FDC8-A367-47FC-ACFF-4CE2918F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8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25FEBC-B7AF-4A2D-8750-B24A80C0C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96238F-35DB-4CEE-8FC2-6EC3B8DC8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2576DB-3E77-4410-AD6D-DE9669150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334DC1-B9AA-4B15-B27F-3E2A08E6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891806-5EC6-4A70-BBD4-7A0B5FA03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11EEDE7-82C6-4C6D-A37D-DB1056EDF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1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7166E-FE0B-43E0-BE18-7CA9E485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540AA-67E1-462F-B808-3A5D53A6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7CF09-B071-4EE7-830C-141D630C45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998C7-D668-47CA-B25E-05CFE3A551BB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235693-176B-46D8-B916-286008A26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882239-464D-4DF5-AC4D-2CC32B613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CD33-171A-4BF6-A5EB-2174800463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9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04465-0760-4798-A1D5-DCD049C2A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523782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Железнодорожного района города Новосибирска разъясняет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A7700E1-E229-420B-88D7-274555CDF52F}"/>
              </a:ext>
            </a:extLst>
          </p:cNvPr>
          <p:cNvSpPr/>
          <p:nvPr/>
        </p:nvSpPr>
        <p:spPr>
          <a:xfrm>
            <a:off x="381740" y="523783"/>
            <a:ext cx="2760956" cy="2905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свидетельствует, что в России несоблюдение правил безопасности на водных объектах уносит тысячи человеческих жизней. На 100000 населения погибает 8-10 человек.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16794CB-8E50-46F2-B7D1-A84E2711E58C}"/>
              </a:ext>
            </a:extLst>
          </p:cNvPr>
          <p:cNvSpPr/>
          <p:nvPr/>
        </p:nvSpPr>
        <p:spPr>
          <a:xfrm>
            <a:off x="133165" y="3429000"/>
            <a:ext cx="3737499" cy="2905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гибели на воде являются:</a:t>
            </a:r>
          </a:p>
          <a:p>
            <a:pPr marL="285750"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плавать.</a:t>
            </a:r>
          </a:p>
          <a:p>
            <a:pPr marL="285750"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спиртного.</a:t>
            </a:r>
          </a:p>
          <a:p>
            <a:pPr marL="285750"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оставление несовершеннолетних без присмотра взрослых.</a:t>
            </a:r>
          </a:p>
          <a:p>
            <a:pPr marL="285750"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правил безопасности на водных объектах.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5426CC-A3EE-4D16-83B7-C562294D78BC}"/>
              </a:ext>
            </a:extLst>
          </p:cNvPr>
          <p:cNvSpPr/>
          <p:nvPr/>
        </p:nvSpPr>
        <p:spPr>
          <a:xfrm>
            <a:off x="3870664" y="523784"/>
            <a:ext cx="7625918" cy="1260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несовершеннолетних на водоемах в основном происходит в основном из-за халатности родителей. Статистика также свидетельствует, что среди тонущих около четверти составляют несовершеннолетние до 16 лет.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1BE91DE-410C-434D-864E-7D464D1BDE68}"/>
              </a:ext>
            </a:extLst>
          </p:cNvPr>
          <p:cNvSpPr/>
          <p:nvPr/>
        </p:nvSpPr>
        <p:spPr>
          <a:xfrm>
            <a:off x="5220069" y="1704266"/>
            <a:ext cx="6374167" cy="2317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безопасности, которые сохранят жизнь Вам и окружающим:</a:t>
            </a:r>
          </a:p>
          <a:p>
            <a:pPr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купаться только в отведенных для этого местах.</a:t>
            </a:r>
          </a:p>
          <a:p>
            <a:pPr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подавать ложных сигналов о помощи.</a:t>
            </a:r>
          </a:p>
          <a:p>
            <a:pPr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заплывать за знаки ограждения зон купания.</a:t>
            </a:r>
          </a:p>
          <a:p>
            <a:pPr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запрещается плавать на надувных камерах, досках, матрацах.</a:t>
            </a:r>
          </a:p>
          <a:p>
            <a:pPr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 устраивать игры на воде, в особенности, с захватами.</a:t>
            </a:r>
          </a:p>
          <a:p>
            <a:pPr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подплывать к близко подходящим судам или лодкам.</a:t>
            </a:r>
          </a:p>
          <a:p>
            <a:pPr indent="45000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нырять в воду с мостов, пристаней.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39C931F-B457-4ACD-8B08-75F91B2DEE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483" y="4172504"/>
            <a:ext cx="3808890" cy="2539260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B215F68-78C2-4623-BAFB-FC60074A70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26" y="4243526"/>
            <a:ext cx="3595826" cy="2397217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324991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157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Прокуратура Железнодорожного района города Новосибирска разъясняет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Железнодорожного района города Новосибирска разъясняет</dc:title>
  <dc:creator>Антонюк Марина Евгеньевна</dc:creator>
  <cp:lastModifiedBy>Антонюк Марина Евгеньевна</cp:lastModifiedBy>
  <cp:revision>6</cp:revision>
  <dcterms:created xsi:type="dcterms:W3CDTF">2023-06-27T10:25:39Z</dcterms:created>
  <dcterms:modified xsi:type="dcterms:W3CDTF">2023-06-29T02:12:15Z</dcterms:modified>
</cp:coreProperties>
</file>